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12"/>
  </p:notesMasterIdLst>
  <p:sldIdLst>
    <p:sldId id="27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8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2.jpe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A175BD-BE57-48BE-AF15-F45D4633785B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B42D-5B88-4318-8F37-30D4CC139B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0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9336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8805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1390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4886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608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68987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097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2752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33763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122259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5220314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608452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9190230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734305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889913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35615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355683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93501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482132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43654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466126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70052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04901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83642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0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</p:sldLayoutIdLst>
  <p:transition spd="slow">
    <p:wip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CBA9F-0B38-4AF0-B3B8-218EB310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860331"/>
          </a:xfrm>
        </p:spPr>
        <p:txBody>
          <a:bodyPr/>
          <a:lstStyle/>
          <a:p>
            <a:r>
              <a:rPr lang="en-US" dirty="0"/>
              <a:t>           The Bible  Mission</a:t>
            </a:r>
            <a:br>
              <a:rPr lang="en-US" dirty="0"/>
            </a:br>
            <a:r>
              <a:rPr lang="en-US" dirty="0"/>
              <a:t>The Revelation of God to St. M. </a:t>
            </a:r>
            <a:r>
              <a:rPr lang="en-US" dirty="0" err="1" smtClean="0"/>
              <a:t>Devadas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Bible Mission’s Annual Conference</a:t>
            </a:r>
            <a:endParaRPr lang="en-US" dirty="0"/>
          </a:p>
        </p:txBody>
      </p:sp>
      <p:pic>
        <p:nvPicPr>
          <p:cNvPr id="1026" name="Picture 2" descr="Image result for bible mission">
            <a:extLst>
              <a:ext uri="{FF2B5EF4-FFF2-40B4-BE49-F238E27FC236}">
                <a16:creationId xmlns:a16="http://schemas.microsoft.com/office/drawing/2014/main" id="{27FF0D2B-A6B6-4F64-96C9-CA1C059C86B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998" y="3299487"/>
            <a:ext cx="4151417" cy="252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D3EB6-0D17-45C1-BEA6-89519F458C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875" y="2804622"/>
            <a:ext cx="3046454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740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3268" y="220718"/>
            <a:ext cx="9469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May the Holy Spirit Father Bless and Establish all of us to be His Bride.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21875" y="1618594"/>
            <a:ext cx="3710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AMEN</a:t>
            </a:r>
            <a:r>
              <a:rPr lang="en-US" b="1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791" y="2462472"/>
            <a:ext cx="4340773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454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>
            <a:spLocks noGrp="1"/>
          </p:cNvSpPr>
          <p:nvPr>
            <p:ph type="ctrTitle"/>
          </p:nvPr>
        </p:nvSpPr>
        <p:spPr>
          <a:xfrm>
            <a:off x="-199664" y="2556933"/>
            <a:ext cx="7741924" cy="454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40"/>
              <a:buFont typeface="Trebuchet MS"/>
              <a:buNone/>
            </a:pPr>
            <a:r>
              <a:rPr lang="en-US" sz="3240" dirty="0">
                <a:solidFill>
                  <a:srgbClr val="3F3F3F"/>
                </a:solidFill>
              </a:rPr>
              <a:t>         </a:t>
            </a:r>
            <a:r>
              <a:rPr lang="en-US" sz="4000" dirty="0" smtClean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Persecution </a:t>
            </a:r>
            <a:r>
              <a:rPr lang="en-US" sz="40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of two types: </a:t>
            </a:r>
            <a:endParaRPr sz="4000" dirty="0" smtClean="0">
              <a:solidFill>
                <a:srgbClr val="3F3F3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40"/>
              <a:buFont typeface="Trebuchet MS"/>
              <a:buNone/>
            </a:pPr>
            <a:r>
              <a:rPr lang="en-US" sz="4860" dirty="0" smtClean="0"/>
              <a:t/>
            </a:r>
            <a:br>
              <a:rPr lang="en-US" sz="4860" dirty="0" smtClean="0"/>
            </a:br>
            <a:r>
              <a:rPr lang="en-US" sz="4860" dirty="0" smtClean="0"/>
              <a:t> </a:t>
            </a:r>
            <a:endParaRPr sz="4860" dirty="0"/>
          </a:p>
        </p:txBody>
      </p:sp>
      <p:pic>
        <p:nvPicPr>
          <p:cNvPr id="151" name="Google Shape;15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0986" y="3112760"/>
            <a:ext cx="5421274" cy="335269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75853" y="193963"/>
            <a:ext cx="9162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 Persecution : Perfection of the Bride 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5853" y="1430866"/>
            <a:ext cx="744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rgbClr val="3F3F3F"/>
              </a:buClr>
              <a:buSzPts val="3240"/>
            </a:pPr>
            <a:r>
              <a:rPr lang="en-US" sz="40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a) External Persecution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5853" y="2076160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b) Internal affliction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397176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" grpId="0"/>
      <p:bldP spid="2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501843" y="240145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song of </a:t>
            </a:r>
            <a:r>
              <a:rPr lang="en-US" sz="4000" dirty="0" err="1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solomon</a:t>
            </a: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we are referring to internal affliction or suffering of the bride.</a:t>
            </a:r>
            <a:r>
              <a:rPr lang="en-U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2880" dirty="0">
              <a:solidFill>
                <a:srgbClr val="262626"/>
              </a:solidFill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082" y="2223871"/>
            <a:ext cx="6422451" cy="43156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0675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501843" y="221672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“Like a lily among thorns is my love among the maidens” song of </a:t>
            </a:r>
            <a:r>
              <a:rPr lang="en-US" sz="4000" dirty="0" err="1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solomon</a:t>
            </a: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(2:2)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325" y="2275337"/>
            <a:ext cx="6480300" cy="3985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42585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588604" y="314036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Spirit of Righteous Intolerance: 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rid of all bitterness and anger.</a:t>
            </a:r>
            <a:r>
              <a:rPr lang="en-US" sz="3240" dirty="0">
                <a:solidFill>
                  <a:srgbClr val="262626"/>
                </a:solidFill>
              </a:rPr>
              <a:t/>
            </a:r>
            <a:br>
              <a:rPr lang="en-US" sz="3240" dirty="0">
                <a:solidFill>
                  <a:srgbClr val="262626"/>
                </a:solidFill>
              </a:rPr>
            </a:br>
            <a:r>
              <a:rPr lang="en-US" sz="3240" dirty="0">
                <a:solidFill>
                  <a:srgbClr val="262626"/>
                </a:solidFill>
              </a:rPr>
              <a:t/>
            </a:r>
            <a:br>
              <a:rPr lang="en-US" sz="3240" dirty="0">
                <a:solidFill>
                  <a:srgbClr val="262626"/>
                </a:solidFill>
              </a:rPr>
            </a:br>
            <a:endParaRPr sz="3240" dirty="0">
              <a:solidFill>
                <a:srgbClr val="262626"/>
              </a:solidFill>
            </a:endParaRPr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325" y="2126600"/>
            <a:ext cx="6303226" cy="3575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89380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479681" y="201463"/>
            <a:ext cx="85968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Spirit of indignation and looking down: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Don’t let the sun go down on your anger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550" y="2269619"/>
            <a:ext cx="6244199" cy="3538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83161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461209" y="346220"/>
            <a:ext cx="85968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Christ’s sake, delight in weakness, in insults, in hardships, in persecutions.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234" y="2255339"/>
            <a:ext cx="6090750" cy="3423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89969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520316" y="277091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Church which loves the world is with worldly pride and pomp.</a:t>
            </a:r>
            <a:endParaRPr sz="4000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3240" dirty="0">
                <a:solidFill>
                  <a:srgbClr val="262626"/>
                </a:solidFill>
              </a:rPr>
              <a:t/>
            </a:r>
            <a:br>
              <a:rPr lang="en-US" sz="3240" dirty="0">
                <a:solidFill>
                  <a:srgbClr val="262626"/>
                </a:solidFill>
              </a:rPr>
            </a:br>
            <a:endParaRPr sz="3240" dirty="0">
              <a:solidFill>
                <a:srgbClr val="262626"/>
              </a:solidFill>
            </a:endParaRPr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3888" y="2028461"/>
            <a:ext cx="6043549" cy="4132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30544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>
            <a:spLocks noGrp="1"/>
          </p:cNvSpPr>
          <p:nvPr>
            <p:ph type="title"/>
          </p:nvPr>
        </p:nvSpPr>
        <p:spPr>
          <a:xfrm>
            <a:off x="501843" y="277091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church which is far from the world is being looked down by worldly churches and persecuted by the world.</a:t>
            </a:r>
            <a:endParaRPr sz="4000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3" name="Google Shape;1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0400" y="2654485"/>
            <a:ext cx="5996750" cy="3729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57261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391</TotalTime>
  <Words>163</Words>
  <Application>Microsoft Office PowerPoint</Application>
  <PresentationFormat>Widescreen</PresentationFormat>
  <Paragraphs>18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Times New Roman</vt:lpstr>
      <vt:lpstr>Trebuchet MS</vt:lpstr>
      <vt:lpstr>Wingdings 3</vt:lpstr>
      <vt:lpstr>Facet</vt:lpstr>
      <vt:lpstr>           The Bible  Mission The Revelation of God to St. M. Devadas The Bible Mission’s Annual Conference</vt:lpstr>
      <vt:lpstr>         Persecution is of two types:    </vt:lpstr>
      <vt:lpstr>In the song of solomon, we are referring to internal affliction or suffering of the bride. </vt:lpstr>
      <vt:lpstr>“Like a lily among thorns is my love among the maidens” song of solomon(2:2)</vt:lpstr>
      <vt:lpstr>The Spirit of Righteous Intolerance:  Get rid of all bitterness and anger.  </vt:lpstr>
      <vt:lpstr>The Spirit of indignation and looking down: Don’t let the sun go down on your anger</vt:lpstr>
      <vt:lpstr>For Christ’s sake, delight in weakness, in insults, in hardships, in persecutions.</vt:lpstr>
      <vt:lpstr>The Church which loves the world is with worldly pride and pomp.  </vt:lpstr>
      <vt:lpstr>The church which is far from the world is being looked down by worldly churches and persecuted by the world. 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spirit of life: Deleivery from the law of sin and death</dc:title>
  <dc:creator>Eswar karangula</dc:creator>
  <cp:lastModifiedBy>Baluswamy, Govarthanan</cp:lastModifiedBy>
  <cp:revision>131</cp:revision>
  <dcterms:created xsi:type="dcterms:W3CDTF">2018-10-14T07:40:51Z</dcterms:created>
  <dcterms:modified xsi:type="dcterms:W3CDTF">2019-11-17T03:33:48Z</dcterms:modified>
</cp:coreProperties>
</file>

<file path=docProps/thumbnail.jpeg>
</file>